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3" r:id="rId21"/>
    <p:sldId id="278" r:id="rId22"/>
    <p:sldId id="279" r:id="rId23"/>
    <p:sldId id="284" r:id="rId24"/>
    <p:sldId id="285" r:id="rId25"/>
    <p:sldId id="286" r:id="rId26"/>
    <p:sldId id="287" r:id="rId27"/>
    <p:sldId id="288" r:id="rId28"/>
    <p:sldId id="289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1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11"/>
    <p:restoredTop sz="50000"/>
  </p:normalViewPr>
  <p:slideViewPr>
    <p:cSldViewPr snapToGrid="0" snapToObjects="1">
      <p:cViewPr varScale="1">
        <p:scale>
          <a:sx n="102" d="100"/>
          <a:sy n="102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3/14/59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3/14/59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80/tutorial" TargetMode="Externa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config.php</a:t>
            </a:r>
            <a:endParaRPr lang="th-TH" dirty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‘http://127.0.0.1:8080/tutorial’ </a:t>
            </a:r>
            <a:r>
              <a:rPr lang="th-TH" dirty="0" smtClean="0"/>
              <a:t>ลงใน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base_url</a:t>
            </a:r>
            <a:r>
              <a:rPr lang="en-US" dirty="0"/>
              <a:t>'] </a:t>
            </a:r>
            <a:r>
              <a:rPr lang="th-TH" dirty="0" smtClean="0"/>
              <a:t>เพื่อทำการตั้งค่า </a:t>
            </a:r>
            <a:r>
              <a:rPr lang="en-US" dirty="0" err="1" smtClean="0"/>
              <a:t>base_url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ทำการลบค่า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/>
              <a:t>$</a:t>
            </a:r>
            <a:r>
              <a:rPr lang="en-US" dirty="0" err="1"/>
              <a:t>config</a:t>
            </a:r>
            <a:r>
              <a:rPr lang="en-US" dirty="0"/>
              <a:t>['</a:t>
            </a:r>
            <a:r>
              <a:rPr lang="en-US" dirty="0" err="1"/>
              <a:t>index_page</a:t>
            </a:r>
            <a:r>
              <a:rPr lang="en-US" dirty="0" smtClean="0"/>
              <a:t>']</a:t>
            </a:r>
            <a:r>
              <a:rPr lang="th-TH" dirty="0" smtClean="0"/>
              <a:t> เพื่อทำการลบ</a:t>
            </a:r>
            <a:r>
              <a:rPr lang="en-US" dirty="0" smtClean="0"/>
              <a:t> default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th-TH" dirty="0" smtClean="0"/>
              <a:t>กรณีที่ใช้การ </a:t>
            </a:r>
            <a:r>
              <a:rPr lang="en-US" dirty="0" smtClean="0"/>
              <a:t>function </a:t>
            </a:r>
            <a:r>
              <a:rPr lang="th-TH" dirty="0" smtClean="0"/>
              <a:t>ในการ </a:t>
            </a:r>
            <a:r>
              <a:rPr lang="en-US" dirty="0" smtClean="0"/>
              <a:t>generate link </a:t>
            </a:r>
            <a:r>
              <a:rPr lang="th-TH" dirty="0" smtClean="0"/>
              <a:t>ของ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ทำการเปิด </a:t>
            </a:r>
            <a:r>
              <a:rPr lang="en-US" dirty="0" smtClean="0"/>
              <a:t>File </a:t>
            </a:r>
            <a:r>
              <a:rPr lang="en-US" dirty="0" err="1" smtClean="0"/>
              <a:t>database.php</a:t>
            </a:r>
            <a:endParaRPr lang="th-TH" dirty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th-TH" dirty="0"/>
              <a:t>ใน </a:t>
            </a:r>
            <a:r>
              <a:rPr lang="en-US" dirty="0"/>
              <a:t>$</a:t>
            </a:r>
            <a:r>
              <a:rPr lang="en-US" dirty="0" err="1"/>
              <a:t>db</a:t>
            </a:r>
            <a:r>
              <a:rPr lang="en-US" dirty="0"/>
              <a:t>[‘default</a:t>
            </a:r>
            <a:r>
              <a:rPr lang="en-US" dirty="0" smtClean="0"/>
              <a:t>’]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'hostname</a:t>
            </a:r>
            <a:r>
              <a:rPr lang="en-US" dirty="0"/>
              <a:t>' =&gt; </a:t>
            </a:r>
            <a:r>
              <a:rPr lang="en-US" dirty="0" smtClean="0"/>
              <a:t>'</a:t>
            </a:r>
            <a:r>
              <a:rPr lang="en-US" dirty="0" err="1" smtClean="0"/>
              <a:t>localhost</a:t>
            </a:r>
            <a:r>
              <a:rPr lang="en-US" dirty="0" smtClean="0"/>
              <a:t>’</a:t>
            </a:r>
            <a:br>
              <a:rPr lang="en-US" dirty="0" smtClean="0"/>
            </a:br>
            <a:r>
              <a:rPr lang="en-US" dirty="0" smtClean="0"/>
              <a:t>,'username</a:t>
            </a:r>
            <a:r>
              <a:rPr lang="en-US" dirty="0"/>
              <a:t>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'password' =&gt; </a:t>
            </a:r>
            <a:r>
              <a:rPr lang="en-US" dirty="0" smtClean="0"/>
              <a:t>'root’</a:t>
            </a:r>
            <a:br>
              <a:rPr lang="en-US" dirty="0" smtClean="0"/>
            </a:br>
            <a:r>
              <a:rPr lang="en-US" dirty="0" smtClean="0"/>
              <a:t>,</a:t>
            </a:r>
            <a:r>
              <a:rPr lang="en-US" dirty="0"/>
              <a:t>	'database' =&gt; </a:t>
            </a:r>
            <a:r>
              <a:rPr lang="en-US" dirty="0" smtClean="0"/>
              <a:t>'</a:t>
            </a:r>
            <a:r>
              <a:rPr lang="en-US" dirty="0" err="1" smtClean="0"/>
              <a:t>tutorial_db</a:t>
            </a:r>
            <a:r>
              <a:rPr lang="en-US" dirty="0" smtClean="0"/>
              <a:t>’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dirty="0" smtClean="0"/>
              <a:t>ทำการเปิด </a:t>
            </a:r>
            <a:r>
              <a:rPr lang="en-US" dirty="0" err="1" smtClean="0"/>
              <a:t>phpMyAdmin</a:t>
            </a:r>
            <a:r>
              <a:rPr lang="en-US" dirty="0" smtClean="0"/>
              <a:t> </a:t>
            </a:r>
            <a:r>
              <a:rPr lang="th-TH" dirty="0" smtClean="0"/>
              <a:t>และทำการสร้าง </a:t>
            </a:r>
            <a:r>
              <a:rPr lang="en-US" dirty="0" smtClean="0"/>
              <a:t>database</a:t>
            </a:r>
            <a:r>
              <a:rPr lang="th-TH" dirty="0" smtClean="0"/>
              <a:t> ชื่อว่า</a:t>
            </a:r>
            <a:r>
              <a:rPr lang="en-US" dirty="0" smtClean="0"/>
              <a:t> </a:t>
            </a:r>
            <a:r>
              <a:rPr lang="en-US" dirty="0" err="1" smtClean="0"/>
              <a:t>tutorial_db</a:t>
            </a:r>
            <a:endParaRPr lang="en-US" dirty="0" smtClean="0"/>
          </a:p>
          <a:p>
            <a:r>
              <a:rPr lang="th-TH" dirty="0" smtClean="0"/>
              <a:t>ทำการสร้าง </a:t>
            </a:r>
            <a:r>
              <a:rPr lang="en-US" dirty="0" smtClean="0"/>
              <a:t>table </a:t>
            </a:r>
            <a:r>
              <a:rPr lang="th-TH" dirty="0" smtClean="0"/>
              <a:t>ชื่อ </a:t>
            </a:r>
            <a:r>
              <a:rPr lang="en-US" dirty="0" smtClean="0"/>
              <a:t>customers </a:t>
            </a:r>
            <a:r>
              <a:rPr lang="th-TH" dirty="0" smtClean="0"/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</a:t>
            </a:r>
            <a:r>
              <a:rPr lang="en-US" dirty="0" smtClean="0"/>
              <a:t> </a:t>
            </a:r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layout.php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html </a:t>
            </a:r>
            <a:r>
              <a:rPr lang="th-TH" dirty="0" smtClean="0"/>
              <a:t>โดยประกอบด้วย </a:t>
            </a:r>
            <a:r>
              <a:rPr lang="en-US" dirty="0" err="1" smtClean="0"/>
              <a:t>nav</a:t>
            </a:r>
            <a:r>
              <a:rPr lang="en-US" dirty="0" smtClean="0"/>
              <a:t> </a:t>
            </a:r>
            <a:r>
              <a:rPr lang="en-US" dirty="0" err="1" smtClean="0"/>
              <a:t>mene</a:t>
            </a:r>
            <a:r>
              <a:rPr lang="en-US" dirty="0" smtClean="0"/>
              <a:t> </a:t>
            </a:r>
            <a:r>
              <a:rPr lang="th-TH" dirty="0" smtClean="0"/>
              <a:t>และ </a:t>
            </a:r>
            <a:r>
              <a:rPr lang="en-US" dirty="0" smtClean="0"/>
              <a:t>container </a:t>
            </a:r>
            <a:r>
              <a:rPr lang="th-TH" dirty="0" smtClean="0"/>
              <a:t>เพื่อสร้าง </a:t>
            </a:r>
            <a:r>
              <a:rPr lang="en-US" dirty="0" smtClean="0"/>
              <a:t>template </a:t>
            </a:r>
            <a:r>
              <a:rPr lang="th-TH" dirty="0" smtClean="0"/>
              <a:t>หลัก โดยในส่วนของ </a:t>
            </a:r>
            <a:r>
              <a:rPr lang="en-US" dirty="0" smtClean="0"/>
              <a:t>content </a:t>
            </a:r>
            <a:r>
              <a:rPr lang="th-TH" dirty="0" smtClean="0"/>
              <a:t>ของ </a:t>
            </a:r>
            <a:r>
              <a:rPr lang="en-US" dirty="0" smtClean="0"/>
              <a:t>container</a:t>
            </a:r>
            <a:br>
              <a:rPr lang="en-US" dirty="0" smtClean="0"/>
            </a:br>
            <a:r>
              <a:rPr lang="th-TH" dirty="0" smtClean="0"/>
              <a:t>ให้ใส่ </a:t>
            </a:r>
            <a:r>
              <a:rPr lang="en-US" dirty="0" smtClean="0"/>
              <a:t>Code </a:t>
            </a:r>
            <a:r>
              <a:rPr lang="th-TH" dirty="0" smtClean="0"/>
              <a:t>ดังนี้</a:t>
            </a:r>
            <a:br>
              <a:rPr lang="th-TH" dirty="0" smtClean="0"/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isset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 &amp;&amp; !empty($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))? print $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yeild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ในส่วนที่เป็น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Hyperlink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ให้ใช้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function anchor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ของ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แทน ดังนี้</a:t>
            </a:r>
            <a:br>
              <a:rPr lang="th-TH" dirty="0" smtClean="0">
                <a:latin typeface="Tahoma" charset="0"/>
                <a:ea typeface="Tahoma" charset="0"/>
                <a:cs typeface="Tahoma" charset="0"/>
              </a:rPr>
            </a:b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&lt;?</a:t>
            </a:r>
            <a:r>
              <a:rPr lang="en-US" sz="1600" dirty="0" err="1">
                <a:latin typeface="Tahoma" charset="0"/>
                <a:ea typeface="Tahoma" charset="0"/>
                <a:cs typeface="Tahoma" charset="0"/>
              </a:rPr>
              <a:t>php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echo anchor(‘link 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url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’, ‘label’, array</a:t>
            </a:r>
            <a:r>
              <a:rPr lang="en-US" sz="1600" dirty="0">
                <a:latin typeface="Tahoma" charset="0"/>
                <a:ea typeface="Tahoma" charset="0"/>
                <a:cs typeface="Tahoma" charset="0"/>
              </a:rPr>
              <a:t>('class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'=&gt; ‘</a:t>
            </a:r>
            <a:r>
              <a:rPr lang="en-US" sz="1600" dirty="0" err="1" smtClean="0">
                <a:latin typeface="Tahoma" charset="0"/>
                <a:ea typeface="Tahoma" charset="0"/>
                <a:cs typeface="Tahoma" charset="0"/>
              </a:rPr>
              <a:t>classe</a:t>
            </a:r>
            <a:r>
              <a:rPr lang="en-US" sz="1600" dirty="0" smtClean="0">
                <a:latin typeface="Tahoma" charset="0"/>
                <a:ea typeface="Tahoma" charset="0"/>
                <a:cs typeface="Tahoma" charset="0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ทำการสร้างไฟล์ </a:t>
            </a:r>
            <a:r>
              <a:rPr lang="en-US" dirty="0" err="1" smtClean="0"/>
              <a:t>view_customer.php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(tutorial/application/views)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ทำการใส่ </a:t>
            </a:r>
            <a:r>
              <a:rPr lang="en-US" dirty="0" smtClean="0"/>
              <a:t>Code </a:t>
            </a:r>
            <a:r>
              <a:rPr lang="th-TH" dirty="0" smtClean="0"/>
              <a:t>ตามภาพ เพื่อทำการแสดงตาราง </a:t>
            </a:r>
            <a:r>
              <a:rPr lang="en-US" dirty="0" smtClean="0"/>
              <a:t>Customer </a:t>
            </a:r>
            <a:r>
              <a:rPr lang="th-TH" dirty="0" smtClean="0"/>
              <a:t>จาก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M_Customer.php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</a:t>
            </a:r>
            <a:r>
              <a:rPr lang="en-US" dirty="0" err="1" smtClean="0"/>
              <a:t>M_Customer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Extends </a:t>
            </a:r>
            <a:r>
              <a:rPr lang="en-US" dirty="0" err="1" smtClean="0"/>
              <a:t>CI_Model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</a:t>
            </a:r>
            <a:r>
              <a:rPr lang="en-US" dirty="0" smtClean="0"/>
              <a:t> function __</a:t>
            </a:r>
            <a:r>
              <a:rPr lang="en-US" dirty="0" err="1" smtClean="0"/>
              <a:t>contruct</a:t>
            </a:r>
            <a:r>
              <a:rPr lang="en-US" dirty="0" smtClean="0"/>
              <a:t> </a:t>
            </a:r>
            <a:r>
              <a:rPr lang="th-TH" dirty="0" smtClean="0"/>
              <a:t>เพื่อเป็น </a:t>
            </a:r>
            <a:r>
              <a:rPr lang="en-US" dirty="0" smtClean="0"/>
              <a:t>constructer method </a:t>
            </a:r>
            <a:r>
              <a:rPr lang="th-TH" dirty="0" smtClean="0"/>
              <a:t>และทำการเรียก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CI_Model</a:t>
            </a:r>
            <a:r>
              <a:rPr lang="th-TH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ทำการประกาศตัวแปรชื่อ </a:t>
            </a:r>
            <a:r>
              <a:rPr lang="en-US" dirty="0" smtClean="0"/>
              <a:t>table </a:t>
            </a:r>
            <a:r>
              <a:rPr lang="th-TH" dirty="0" smtClean="0"/>
              <a:t>และใส่ค่า </a:t>
            </a:r>
            <a:r>
              <a:rPr lang="en-US" dirty="0" smtClean="0"/>
              <a:t>‘</a:t>
            </a:r>
            <a:r>
              <a:rPr lang="en-US" dirty="0" err="1" smtClean="0"/>
              <a:t>tbl_customer</a:t>
            </a:r>
            <a:r>
              <a:rPr lang="en-US" dirty="0" smtClean="0"/>
              <a:t>’</a:t>
            </a:r>
            <a:r>
              <a:rPr lang="en-US" dirty="0"/>
              <a:t> </a:t>
            </a:r>
            <a:r>
              <a:rPr lang="th-TH" dirty="0" smtClean="0"/>
              <a:t>ดังภาพ</a:t>
            </a:r>
            <a:endParaRPr lang="th-TH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PHP Framework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View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เพื่อทำการ </a:t>
            </a:r>
            <a:r>
              <a:rPr lang="en-US" dirty="0" smtClean="0"/>
              <a:t>Select </a:t>
            </a:r>
            <a:r>
              <a:rPr lang="th-TH" dirty="0" smtClean="0"/>
              <a:t>ข้อมูลจาก </a:t>
            </a:r>
            <a:r>
              <a:rPr lang="en-US" dirty="0" smtClean="0"/>
              <a:t>table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function get </a:t>
            </a:r>
            <a:r>
              <a:rPr lang="th-TH" dirty="0" smtClean="0"/>
              <a:t>จาก </a:t>
            </a:r>
            <a:r>
              <a:rPr lang="en-US" dirty="0" smtClean="0"/>
              <a:t>database library </a:t>
            </a:r>
            <a:r>
              <a:rPr lang="th-TH" dirty="0" smtClean="0"/>
              <a:t>โดยทำการส่ง </a:t>
            </a:r>
            <a:r>
              <a:rPr lang="en-US" dirty="0" smtClean="0"/>
              <a:t>parameter </a:t>
            </a:r>
            <a:r>
              <a:rPr lang="th-TH" dirty="0" smtClean="0"/>
              <a:t>เป็นชื่อ </a:t>
            </a:r>
            <a:r>
              <a:rPr lang="en-US" dirty="0" smtClean="0"/>
              <a:t>table name</a:t>
            </a:r>
            <a:r>
              <a:rPr lang="th-TH" dirty="0" smtClean="0"/>
              <a:t> เพื่อทำการสร้าง </a:t>
            </a:r>
            <a:r>
              <a:rPr lang="en-US" dirty="0" smtClean="0"/>
              <a:t>query </a:t>
            </a:r>
            <a:r>
              <a:rPr lang="th-TH" dirty="0" smtClean="0"/>
              <a:t>สำหรับ </a:t>
            </a:r>
            <a:r>
              <a:rPr lang="en-US" dirty="0" smtClean="0"/>
              <a:t>select customer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ใช้ </a:t>
            </a:r>
            <a:r>
              <a:rPr lang="en-US" dirty="0" smtClean="0"/>
              <a:t>function result </a:t>
            </a:r>
            <a:r>
              <a:rPr lang="th-TH" dirty="0" smtClean="0"/>
              <a:t>สำหรับ </a:t>
            </a:r>
            <a:r>
              <a:rPr lang="en-US" dirty="0" smtClean="0"/>
              <a:t>run query </a:t>
            </a:r>
            <a:r>
              <a:rPr lang="th-TH" dirty="0" smtClean="0"/>
              <a:t>และทำการ </a:t>
            </a:r>
            <a:r>
              <a:rPr lang="en-US" dirty="0" smtClean="0"/>
              <a:t>return result </a:t>
            </a:r>
            <a:r>
              <a:rPr lang="th-TH" dirty="0" smtClean="0"/>
              <a:t>ที่ได้ ดังภาพ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ที่ </a:t>
            </a:r>
            <a:r>
              <a:rPr lang="en-US" dirty="0" smtClean="0"/>
              <a:t>Path </a:t>
            </a:r>
            <a:r>
              <a:rPr lang="th-TH" dirty="0" smtClean="0"/>
              <a:t>(</a:t>
            </a:r>
            <a:r>
              <a:rPr lang="en-US" dirty="0" smtClean="0"/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เปิด </a:t>
            </a:r>
            <a:r>
              <a:rPr lang="en-US" dirty="0" smtClean="0"/>
              <a:t>File </a:t>
            </a:r>
            <a:r>
              <a:rPr lang="en-US" dirty="0" err="1" smtClean="0"/>
              <a:t>Customer.php</a:t>
            </a:r>
            <a:r>
              <a:rPr lang="en-US" dirty="0" smtClean="0"/>
              <a:t> </a:t>
            </a:r>
            <a:r>
              <a:rPr lang="th-TH" dirty="0" smtClean="0"/>
              <a:t>ทำการสร้าง </a:t>
            </a:r>
            <a:r>
              <a:rPr lang="en-US" dirty="0" smtClean="0"/>
              <a:t>class Customer </a:t>
            </a:r>
            <a:r>
              <a:rPr lang="th-TH" dirty="0" smtClean="0"/>
              <a:t>และทำการ </a:t>
            </a:r>
            <a:r>
              <a:rPr lang="en-US" dirty="0" smtClean="0"/>
              <a:t>Extends </a:t>
            </a:r>
            <a:r>
              <a:rPr lang="en-US" dirty="0" err="1" smtClean="0"/>
              <a:t>CI_Controller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</a:t>
            </a:r>
            <a:r>
              <a:rPr lang="th-TH" dirty="0" smtClean="0"/>
              <a:t> </a:t>
            </a:r>
            <a:r>
              <a:rPr lang="en-US" dirty="0" smtClean="0"/>
              <a:t>__construct</a:t>
            </a:r>
            <a:r>
              <a:rPr lang="th-TH" dirty="0" smtClean="0"/>
              <a:t> ภายใน </a:t>
            </a:r>
            <a:r>
              <a:rPr lang="en-US" dirty="0" smtClean="0"/>
              <a:t>function </a:t>
            </a:r>
            <a:r>
              <a:rPr lang="th-TH" dirty="0" smtClean="0"/>
              <a:t>ให้ทำการเรียก </a:t>
            </a:r>
            <a:r>
              <a:rPr lang="en-US" dirty="0" smtClean="0"/>
              <a:t>construct method </a:t>
            </a:r>
            <a:r>
              <a:rPr lang="th-TH" dirty="0" smtClean="0"/>
              <a:t>ของ </a:t>
            </a:r>
            <a:r>
              <a:rPr lang="en-US" dirty="0" smtClean="0"/>
              <a:t>class </a:t>
            </a:r>
            <a:r>
              <a:rPr lang="en-US" dirty="0" err="1" smtClean="0"/>
              <a:t>CI_Controller</a:t>
            </a:r>
            <a:r>
              <a:rPr lang="en-US" dirty="0" smtClean="0"/>
              <a:t> </a:t>
            </a:r>
            <a:r>
              <a:rPr lang="th-TH" dirty="0" smtClean="0"/>
              <a:t>โดยใช้คำสั่ง </a:t>
            </a:r>
            <a:r>
              <a:rPr lang="en-US" dirty="0" smtClean="0"/>
              <a:t>parent::__construct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ที่ </a:t>
            </a:r>
            <a:r>
              <a:rPr lang="en-US" dirty="0" smtClean="0"/>
              <a:t>construct </a:t>
            </a:r>
            <a:r>
              <a:rPr lang="th-TH" dirty="0" smtClean="0"/>
              <a:t>ทำการ </a:t>
            </a:r>
            <a:r>
              <a:rPr lang="en-US" dirty="0" smtClean="0"/>
              <a:t>load model </a:t>
            </a:r>
            <a:r>
              <a:rPr lang="en-US" dirty="0" err="1" smtClean="0"/>
              <a:t>M_Customer</a:t>
            </a:r>
            <a:r>
              <a:rPr lang="th-TH" dirty="0" smtClean="0"/>
              <a:t> และทำการใส่ </a:t>
            </a:r>
            <a:r>
              <a:rPr lang="en-US" dirty="0" smtClean="0"/>
              <a:t>alias </a:t>
            </a:r>
            <a:r>
              <a:rPr lang="th-TH" dirty="0" smtClean="0"/>
              <a:t>เป็น </a:t>
            </a:r>
            <a:r>
              <a:rPr lang="en-US" dirty="0" err="1" smtClean="0"/>
              <a:t>cust</a:t>
            </a:r>
            <a:r>
              <a:rPr lang="en-US" dirty="0" smtClean="0"/>
              <a:t> </a:t>
            </a:r>
            <a:r>
              <a:rPr lang="th-TH" dirty="0" smtClean="0"/>
              <a:t>ดังนี้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$this-&gt;load-&gt;model(array(‘</a:t>
            </a:r>
            <a:r>
              <a:rPr lang="en-US" dirty="0" err="1" smtClean="0"/>
              <a:t>M_customer</a:t>
            </a:r>
            <a:r>
              <a:rPr lang="en-US" dirty="0" smtClean="0"/>
              <a:t>’=&gt;’</a:t>
            </a:r>
            <a:r>
              <a:rPr lang="en-US" dirty="0" err="1" smtClean="0"/>
              <a:t>cust</a:t>
            </a:r>
            <a:r>
              <a:rPr lang="en-US" dirty="0" smtClean="0"/>
              <a:t>’));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index</a:t>
            </a:r>
            <a:r>
              <a:rPr lang="th-TH" dirty="0" smtClean="0"/>
              <a:t> และทำการเรียก </a:t>
            </a:r>
            <a:r>
              <a:rPr lang="en-US" dirty="0" smtClean="0"/>
              <a:t>function </a:t>
            </a:r>
            <a:r>
              <a:rPr lang="en-US" dirty="0" err="1" smtClean="0"/>
              <a:t>getAllData</a:t>
            </a:r>
            <a:r>
              <a:rPr lang="en-US" dirty="0" smtClean="0"/>
              <a:t> </a:t>
            </a:r>
            <a:r>
              <a:rPr lang="th-TH" dirty="0" smtClean="0"/>
              <a:t>จาก </a:t>
            </a:r>
            <a:r>
              <a:rPr lang="en-US" dirty="0" smtClean="0"/>
              <a:t>model </a:t>
            </a:r>
            <a:r>
              <a:rPr lang="en-US" dirty="0" err="1" smtClean="0"/>
              <a:t>M_Customer</a:t>
            </a:r>
            <a:r>
              <a:rPr lang="th-TH" dirty="0"/>
              <a:t> </a:t>
            </a:r>
            <a:r>
              <a:rPr lang="th-TH" dirty="0" smtClean="0"/>
              <a:t>โดยใส่ </a:t>
            </a:r>
            <a:r>
              <a:rPr lang="en-US" dirty="0" smtClean="0"/>
              <a:t>$this-&gt;</a:t>
            </a:r>
            <a:r>
              <a:rPr lang="en-US" dirty="0" err="1" smtClean="0"/>
              <a:t>cust</a:t>
            </a:r>
            <a:r>
              <a:rPr lang="en-US" dirty="0" smtClean="0"/>
              <a:t>-&gt;</a:t>
            </a:r>
            <a:r>
              <a:rPr lang="en-US" dirty="0" err="1" smtClean="0"/>
              <a:t>getAllData</a:t>
            </a:r>
            <a:r>
              <a:rPr lang="en-US" dirty="0" smtClean="0"/>
              <a:t>(); </a:t>
            </a:r>
            <a:r>
              <a:rPr lang="th-TH" dirty="0" smtClean="0"/>
              <a:t>และทำการรับด้วย </a:t>
            </a:r>
            <a:r>
              <a:rPr lang="en-US" dirty="0" smtClean="0"/>
              <a:t>array $</a:t>
            </a:r>
            <a:r>
              <a:rPr lang="en-US" dirty="0" err="1" smtClean="0"/>
              <a:t>listData</a:t>
            </a:r>
            <a:r>
              <a:rPr lang="en-US" dirty="0" smtClean="0"/>
              <a:t>[“</a:t>
            </a:r>
            <a:r>
              <a:rPr lang="en-US" dirty="0" err="1" smtClean="0"/>
              <a:t>list_data</a:t>
            </a:r>
            <a:r>
              <a:rPr lang="en-US" dirty="0" smtClean="0"/>
              <a:t>”]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</a:t>
            </a:r>
            <a:r>
              <a:rPr lang="en-US" dirty="0" err="1" smtClean="0"/>
              <a:t>view_customer</a:t>
            </a:r>
            <a:r>
              <a:rPr lang="en-US" dirty="0" smtClean="0"/>
              <a:t> </a:t>
            </a:r>
            <a:r>
              <a:rPr lang="th-TH" dirty="0" smtClean="0"/>
              <a:t>และใส่ค่าในลงใน </a:t>
            </a:r>
            <a:r>
              <a:rPr lang="en-US" dirty="0" smtClean="0"/>
              <a:t>array $html[‘</a:t>
            </a:r>
            <a:r>
              <a:rPr lang="en-US" dirty="0" err="1" smtClean="0"/>
              <a:t>yeild</a:t>
            </a:r>
            <a:r>
              <a:rPr lang="en-US" dirty="0" smtClean="0"/>
              <a:t>’] </a:t>
            </a:r>
            <a:r>
              <a:rPr lang="th-TH" dirty="0" smtClean="0"/>
              <a:t>ดังภาพ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Run Web </a:t>
            </a:r>
            <a:r>
              <a:rPr lang="th-TH" dirty="0" smtClean="0"/>
              <a:t>โดยพิมพ์  </a:t>
            </a:r>
            <a:r>
              <a:rPr lang="en-US" dirty="0" smtClean="0">
                <a:hlinkClick r:id="rId2"/>
              </a:rPr>
              <a:t>http://127.0.0.1:8080/tutorial</a:t>
            </a:r>
            <a:r>
              <a:rPr lang="en-US" dirty="0" smtClean="0"/>
              <a:t> </a:t>
            </a:r>
            <a:r>
              <a:rPr lang="th-TH" dirty="0" smtClean="0"/>
              <a:t>จะปรากฏหน้าจอดังภาพ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insert </a:t>
            </a:r>
            <a:r>
              <a:rPr lang="th-TH" dirty="0" smtClean="0"/>
              <a:t>เพื่อใช้ในการ </a:t>
            </a:r>
            <a:r>
              <a:rPr lang="en-US" dirty="0"/>
              <a:t> </a:t>
            </a:r>
            <a:r>
              <a:rPr lang="en-US" dirty="0" smtClean="0"/>
              <a:t>insert </a:t>
            </a:r>
            <a:r>
              <a:rPr lang="th-TH" dirty="0" smtClean="0"/>
              <a:t>ข้อมูลลอง </a:t>
            </a:r>
            <a:r>
              <a:rPr lang="en-US" dirty="0" smtClean="0"/>
              <a:t>table 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โดยทำการรับ </a:t>
            </a:r>
            <a:r>
              <a:rPr lang="en-US" dirty="0" smtClean="0"/>
              <a:t>1 parameter </a:t>
            </a:r>
            <a:r>
              <a:rPr lang="th-TH" dirty="0" smtClean="0"/>
              <a:t>คือ </a:t>
            </a:r>
            <a:r>
              <a:rPr lang="en-US" dirty="0" smtClean="0"/>
              <a:t>$data </a:t>
            </a:r>
            <a:r>
              <a:rPr lang="th-TH" dirty="0" smtClean="0"/>
              <a:t>สำหรับข้อมูลของ </a:t>
            </a:r>
            <a:r>
              <a:rPr lang="en-US" dirty="0" smtClean="0"/>
              <a:t>customer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ทำการเรียก </a:t>
            </a:r>
            <a:r>
              <a:rPr lang="en-US" dirty="0" smtClean="0"/>
              <a:t>method insert </a:t>
            </a:r>
            <a:r>
              <a:rPr lang="th-TH" dirty="0" smtClean="0"/>
              <a:t>จาก </a:t>
            </a:r>
            <a:r>
              <a:rPr lang="en-US" dirty="0" smtClean="0"/>
              <a:t>library database </a:t>
            </a:r>
            <a:r>
              <a:rPr lang="th-TH" dirty="0" smtClean="0"/>
              <a:t>โดยทำการส่ง </a:t>
            </a:r>
            <a:r>
              <a:rPr lang="en-US" dirty="0" smtClean="0"/>
              <a:t>2 parameter </a:t>
            </a:r>
            <a:r>
              <a:rPr lang="th-TH" dirty="0" smtClean="0"/>
              <a:t>ดังนี้ </a:t>
            </a:r>
            <a:r>
              <a:rPr lang="en-US" dirty="0" smtClean="0"/>
              <a:t>$this-&gt;</a:t>
            </a:r>
            <a:r>
              <a:rPr lang="en-US" dirty="0" err="1" smtClean="0"/>
              <a:t>db</a:t>
            </a:r>
            <a:r>
              <a:rPr lang="en-US" dirty="0" smtClean="0"/>
              <a:t>-&gt;insert($this-&gt;table, $data)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386" y="2319925"/>
            <a:ext cx="4332741" cy="3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CodeIgniter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จาก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  <a:hlinkClick r:id="rId3"/>
              </a:rPr>
              <a:t>https://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  <a:hlinkClick r:id="rId3"/>
              </a:rPr>
              <a:t>www.codeigniter.com/download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หลังจาก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Download </a:t>
            </a: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เสร็จให้ทำการแตกไฟล์จะได้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Folder CodeIgniter-3.0.4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>
                <a:latin typeface="Tahoma" charset="0"/>
                <a:ea typeface="Tahoma" charset="0"/>
                <a:cs typeface="Tahoma" charset="0"/>
              </a:rPr>
              <a:t>ทำการย้าย Folder ไปไว้ใน Root ของ PHP Server และทำการเปลี่ยนชื่อ Folder ตามต้องการ โดยในที่นี่เป็น tutorial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>
              <a:lnSpc>
                <a:spcPct val="150000"/>
              </a:lnSpc>
            </a:pPr>
            <a:r>
              <a:rPr lang="th-TH" dirty="0">
                <a:latin typeface="Tahoma" charset="0"/>
                <a:ea typeface="Tahoma" charset="0"/>
                <a:cs typeface="Tahoma" charset="0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/>
              <a:t>ทดสอบ Run โปรแกรมโดยเข้าไปที่ </a:t>
            </a:r>
            <a:r>
              <a:rPr lang="th-TH" dirty="0">
                <a:hlinkClick r:id="rId2"/>
              </a:rPr>
              <a:t>http://127.0.0.1:8080/tutorial</a:t>
            </a:r>
            <a:r>
              <a:rPr lang="th-TH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จะ</a:t>
            </a:r>
            <a:r>
              <a:rPr lang="th-TH" dirty="0"/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ไปที่ </a:t>
            </a:r>
            <a:r>
              <a:rPr lang="en-US" dirty="0" smtClean="0"/>
              <a:t>Path tutorial </a:t>
            </a:r>
            <a:r>
              <a:rPr lang="th-TH" dirty="0" smtClean="0"/>
              <a:t>จากโปรแกร </a:t>
            </a:r>
            <a:r>
              <a:rPr lang="en-US" dirty="0" smtClean="0"/>
              <a:t>Sublime </a:t>
            </a:r>
            <a:br>
              <a:rPr lang="en-US" dirty="0" smtClean="0"/>
            </a:br>
            <a:r>
              <a:rPr lang="th-TH" dirty="0" smtClean="0"/>
              <a:t>ทำการ </a:t>
            </a:r>
            <a:r>
              <a:rPr lang="en-US" dirty="0" smtClean="0"/>
              <a:t>New File </a:t>
            </a:r>
            <a:r>
              <a:rPr lang="th-TH" dirty="0" smtClean="0"/>
              <a:t>ชื่อว่า </a:t>
            </a:r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dirty="0" smtClean="0"/>
              <a:t>เพื่อทำหน้าที่ในการตัด 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URL</a:t>
            </a:r>
            <a:endParaRPr lang="th-TH" dirty="0" smtClean="0"/>
          </a:p>
          <a:p>
            <a:pPr>
              <a:lnSpc>
                <a:spcPct val="150000"/>
              </a:lnSpc>
            </a:pPr>
            <a:r>
              <a:rPr lang="th-TH" dirty="0" smtClean="0"/>
              <a:t>ทำการพิมพ์ข้อความตามภาพลงใน </a:t>
            </a:r>
            <a:r>
              <a:rPr lang="en-US" dirty="0" smtClean="0"/>
              <a:t>File .</a:t>
            </a:r>
            <a:r>
              <a:rPr lang="en-US" dirty="0" err="1" smtClean="0"/>
              <a:t>htaccess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ทำการกด </a:t>
            </a:r>
            <a:r>
              <a:rPr lang="en-US" dirty="0" smtClean="0"/>
              <a:t>short key (command + p) </a:t>
            </a:r>
            <a:r>
              <a:rPr lang="th-TH" dirty="0" smtClean="0"/>
              <a:t>และพิมพ์คำว่า </a:t>
            </a:r>
            <a:r>
              <a:rPr lang="en-US" dirty="0" err="1" smtClean="0"/>
              <a:t>autoload.php</a:t>
            </a:r>
            <a:r>
              <a:rPr lang="en-US" dirty="0" smtClean="0"/>
              <a:t>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จากนั้นทำการกด </a:t>
            </a:r>
            <a:r>
              <a:rPr lang="en-US" dirty="0" smtClean="0"/>
              <a:t>Enter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‘database’ </a:t>
            </a:r>
            <a:r>
              <a:rPr lang="th-TH" dirty="0" smtClean="0"/>
              <a:t>ใน</a:t>
            </a:r>
            <a:r>
              <a:rPr lang="en-US" dirty="0" smtClean="0"/>
              <a:t> $</a:t>
            </a:r>
            <a:r>
              <a:rPr lang="en-US" dirty="0" err="1" smtClean="0"/>
              <a:t>autoload</a:t>
            </a:r>
            <a:r>
              <a:rPr lang="en-US" dirty="0" smtClean="0"/>
              <a:t>['libraries’]</a:t>
            </a:r>
            <a:r>
              <a:rPr lang="th-TH" dirty="0" smtClean="0"/>
              <a:t> เพื่อทำการ </a:t>
            </a:r>
            <a:br>
              <a:rPr lang="th-TH" dirty="0" smtClean="0"/>
            </a:br>
            <a:r>
              <a:rPr lang="en-US" dirty="0" smtClean="0"/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dirty="0" smtClean="0"/>
              <a:t>ทำการใส่ค่า </a:t>
            </a:r>
            <a:r>
              <a:rPr lang="en-US" dirty="0" smtClean="0"/>
              <a:t>‘form’, ‘</a:t>
            </a:r>
            <a:r>
              <a:rPr lang="en-US" dirty="0" err="1" smtClean="0"/>
              <a:t>url</a:t>
            </a:r>
            <a:r>
              <a:rPr lang="en-US" dirty="0" smtClean="0"/>
              <a:t>’ </a:t>
            </a:r>
            <a:r>
              <a:rPr lang="th-TH" dirty="0" smtClean="0"/>
              <a:t>ใน </a:t>
            </a:r>
            <a:r>
              <a:rPr lang="en-US" dirty="0" smtClean="0"/>
              <a:t>$</a:t>
            </a:r>
            <a:r>
              <a:rPr lang="en-US" dirty="0" err="1" smtClean="0"/>
              <a:t>autoload</a:t>
            </a:r>
            <a:r>
              <a:rPr lang="en-US" dirty="0" smtClean="0"/>
              <a:t>[‘helper’] </a:t>
            </a:r>
            <a:r>
              <a:rPr lang="th-TH" dirty="0" smtClean="0"/>
              <a:t>เพื่อทำการ </a:t>
            </a:r>
            <a:r>
              <a:rPr lang="en-US" dirty="0" smtClean="0"/>
              <a:t>load helper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1928</TotalTime>
  <Words>730</Words>
  <Application>Microsoft Macintosh PowerPoint</Application>
  <PresentationFormat>Widescreen</PresentationFormat>
  <Paragraphs>111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Angsana New</vt:lpstr>
      <vt:lpstr>Calibri</vt:lpstr>
      <vt:lpstr>Century Gothic</vt:lpstr>
      <vt:lpstr>Tahoma</vt:lpstr>
      <vt:lpstr>Wingdings 3</vt:lpstr>
      <vt:lpstr>Arial</vt:lpstr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Microsoft Office User</cp:lastModifiedBy>
  <cp:revision>27</cp:revision>
  <cp:lastPrinted>2016-03-14T16:35:06Z</cp:lastPrinted>
  <dcterms:created xsi:type="dcterms:W3CDTF">2016-03-13T09:57:44Z</dcterms:created>
  <dcterms:modified xsi:type="dcterms:W3CDTF">2016-03-15T17:28:25Z</dcterms:modified>
</cp:coreProperties>
</file>